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307" r:id="rId2"/>
    <p:sldId id="308" r:id="rId3"/>
    <p:sldId id="309" r:id="rId4"/>
    <p:sldId id="310" r:id="rId5"/>
    <p:sldId id="311" r:id="rId6"/>
    <p:sldId id="312" r:id="rId7"/>
  </p:sldIdLst>
  <p:sldSz cx="9144000" cy="6858000" type="screen4x3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474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406" cy="495872"/>
          </a:xfrm>
          <a:prstGeom prst="rect">
            <a:avLst/>
          </a:prstGeom>
        </p:spPr>
        <p:txBody>
          <a:bodyPr vert="horz" lIns="88203" tIns="44102" rIns="88203" bIns="44102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750" y="1"/>
            <a:ext cx="2945405" cy="495872"/>
          </a:xfrm>
          <a:prstGeom prst="rect">
            <a:avLst/>
          </a:prstGeom>
        </p:spPr>
        <p:txBody>
          <a:bodyPr vert="horz" lIns="88203" tIns="44102" rIns="88203" bIns="44102" rtlCol="0"/>
          <a:lstStyle>
            <a:lvl1pPr algn="r">
              <a:defRPr sz="1200"/>
            </a:lvl1pPr>
          </a:lstStyle>
          <a:p>
            <a:fld id="{249E7D97-5D48-4619-8E47-41F09D69275F}" type="datetimeFigureOut">
              <a:rPr lang="zh-TW" altLang="en-US" smtClean="0"/>
              <a:t>2020/10/4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203" tIns="44102" rIns="88203" bIns="44102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527" y="4715406"/>
            <a:ext cx="5438140" cy="4467471"/>
          </a:xfrm>
          <a:prstGeom prst="rect">
            <a:avLst/>
          </a:prstGeom>
        </p:spPr>
        <p:txBody>
          <a:bodyPr vert="horz" lIns="88203" tIns="44102" rIns="88203" bIns="44102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9430813"/>
            <a:ext cx="2945406" cy="495872"/>
          </a:xfrm>
          <a:prstGeom prst="rect">
            <a:avLst/>
          </a:prstGeom>
        </p:spPr>
        <p:txBody>
          <a:bodyPr vert="horz" lIns="88203" tIns="44102" rIns="88203" bIns="44102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750" y="9430813"/>
            <a:ext cx="2945405" cy="495872"/>
          </a:xfrm>
          <a:prstGeom prst="rect">
            <a:avLst/>
          </a:prstGeom>
        </p:spPr>
        <p:txBody>
          <a:bodyPr vert="horz" lIns="88203" tIns="44102" rIns="88203" bIns="44102" rtlCol="0" anchor="b"/>
          <a:lstStyle>
            <a:lvl1pPr algn="r">
              <a:defRPr sz="1200"/>
            </a:lvl1pPr>
          </a:lstStyle>
          <a:p>
            <a:fld id="{D7D11D4B-BA0A-414C-9545-F9D91EDDD6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8400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F6FA8-DC74-4DD4-BF26-7828C37985D4}" type="datetime1">
              <a:rPr lang="zh-TW" altLang="en-US" smtClean="0"/>
              <a:t>2020/10/4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fld id="{D77F6DF5-5D1E-45E4-9A34-B610D47F3926}" type="slidenum">
              <a:rPr lang="zh-TW" altLang="en-US" smtClean="0"/>
              <a:pPr/>
              <a:t>‹#›</a:t>
            </a:fld>
            <a:r>
              <a:rPr lang="en-US" altLang="zh-TW" dirty="0" smtClean="0"/>
              <a:t>/6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864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95563-427B-470C-806F-9B04887A8E13}" type="datetime1">
              <a:rPr lang="zh-TW" altLang="en-US" smtClean="0"/>
              <a:t>2020/10/4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fld id="{D77F6DF5-5D1E-45E4-9A34-B610D47F3926}" type="slidenum">
              <a:rPr lang="zh-TW" altLang="en-US" smtClean="0"/>
              <a:pPr/>
              <a:t>‹#›</a:t>
            </a:fld>
            <a:r>
              <a:rPr lang="en-US" altLang="zh-TW" dirty="0" smtClean="0"/>
              <a:t>/6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80309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371E4-1F28-4810-83D7-42D7F876105D}" type="datetime1">
              <a:rPr lang="zh-TW" altLang="en-US" smtClean="0"/>
              <a:t>2020/10/4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974904" y="64482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7F6DF5-5D1E-45E4-9A34-B610D47F3926}" type="slidenum">
              <a:rPr lang="zh-TW" altLang="en-US" smtClean="0"/>
              <a:pPr/>
              <a:t>‹#›</a:t>
            </a:fld>
            <a:r>
              <a:rPr lang="en-US" altLang="zh-TW" dirty="0" smtClean="0"/>
              <a:t>/6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45370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4282"/>
          </a:xfrm>
        </p:spPr>
        <p:txBody>
          <a:bodyPr>
            <a:normAutofit/>
          </a:bodyPr>
          <a:lstStyle/>
          <a:p>
            <a:r>
              <a:rPr lang="zh-TW" altLang="en-US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教師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會理事長向大家問好</a:t>
            </a:r>
            <a:r>
              <a:rPr lang="en-US" altLang="zh-TW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第五輯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en-US" altLang="zh-TW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Part-5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2996952"/>
            <a:ext cx="8229600" cy="338437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zh-TW" altLang="en-US" sz="5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許光城 </a:t>
            </a:r>
            <a:endParaRPr lang="en-US" altLang="zh-TW" sz="5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國立高雄科技大學 建工校區 機械系 教授</a:t>
            </a:r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r>
              <a:rPr lang="zh-TW" altLang="en-US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高雄市國立高雄科技大學 教師會 理事長</a:t>
            </a:r>
            <a:endParaRPr lang="en-US" altLang="zh-TW" b="1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109.10.04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F6DF5-5D1E-45E4-9A34-B610D47F3926}" type="slidenum">
              <a:rPr lang="zh-TW" altLang="en-US" smtClean="0"/>
              <a:pPr/>
              <a:t>1</a:t>
            </a:fld>
            <a:r>
              <a:rPr lang="en-US" altLang="zh-TW" smtClean="0"/>
              <a:t>/6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76027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84"/>
    </mc:Choice>
    <mc:Fallback xmlns="">
      <p:transition spd="slow" advTm="10684"/>
    </mc:Fallback>
  </mc:AlternateContent>
  <p:timing>
    <p:tnLst>
      <p:par>
        <p:cTn id="1" dur="indefinite" restart="never" nodeType="tmRoot"/>
      </p:par>
    </p:tnLst>
  </p:timing>
  <p:extLst mod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C00000"/>
                </a:solidFill>
              </a:rPr>
              <a:t>健全國立高雄科技大學發展</a:t>
            </a:r>
            <a:endParaRPr lang="zh-TW" altLang="en-US" b="1" dirty="0">
              <a:solidFill>
                <a:srgbClr val="C0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教師會宗旨：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根據</a:t>
            </a:r>
            <a:r>
              <a:rPr lang="zh-TW" altLang="en-US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大學法學術自由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的精神，以</a:t>
            </a:r>
            <a:endParaRPr lang="zh-TW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維護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教師專業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尊嚴</a:t>
            </a:r>
            <a:endParaRPr lang="zh-TW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  <a:r>
              <a:rPr lang="zh-TW" altLang="zh-TW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推動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教師專業</a:t>
            </a:r>
            <a:r>
              <a:rPr lang="zh-TW" altLang="zh-TW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成長</a:t>
            </a:r>
            <a:endParaRPr lang="zh-TW" altLang="zh-TW" b="1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保障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教師合法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權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益</a:t>
            </a:r>
          </a:p>
          <a:p>
            <a:pPr marL="0" indent="0">
              <a:buNone/>
            </a:pP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   </a:t>
            </a:r>
            <a:r>
              <a:rPr lang="zh-TW" altLang="zh-TW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提升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學生受教</a:t>
            </a:r>
            <a:r>
              <a:rPr lang="zh-TW" altLang="zh-TW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品質</a:t>
            </a:r>
            <a:endParaRPr lang="zh-TW" altLang="zh-TW" b="1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  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改善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校園教育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環境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       </a:t>
            </a:r>
            <a:r>
              <a:rPr lang="zh-TW" altLang="zh-TW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促進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校務蓬勃</a:t>
            </a:r>
            <a:r>
              <a:rPr lang="zh-TW" altLang="zh-TW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發展</a:t>
            </a:r>
            <a:endParaRPr lang="zh-TW" altLang="zh-TW" b="1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F6DF5-5D1E-45E4-9A34-B610D47F3926}" type="slidenum">
              <a:rPr lang="zh-TW" altLang="en-US" smtClean="0"/>
              <a:pPr/>
              <a:t>2</a:t>
            </a:fld>
            <a:r>
              <a:rPr lang="en-US" altLang="zh-TW" smtClean="0"/>
              <a:t>/6</a:t>
            </a:r>
            <a:endParaRPr lang="zh-TW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588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04"/>
    </mc:Choice>
    <mc:Fallback xmlns="">
      <p:transition spd="slow" advTm="7304"/>
    </mc:Fallback>
  </mc:AlternateContent>
  <p:timing>
    <p:tnLst>
      <p:par>
        <p:cTn id="1" dur="indefinite" restart="never" nodeType="tmRoot"/>
      </p:par>
    </p:tnLst>
  </p:timing>
  <p:extLst mod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為準備第</a:t>
            </a:r>
            <a:r>
              <a:rPr lang="en-US" altLang="zh-TW" dirty="0" smtClean="0"/>
              <a:t>5</a:t>
            </a:r>
            <a:r>
              <a:rPr lang="zh-TW" altLang="en-US" dirty="0" smtClean="0"/>
              <a:t>輯資料，重新</a:t>
            </a:r>
            <a:r>
              <a:rPr lang="zh-TW" altLang="en-US" dirty="0"/>
              <a:t>瀏覽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106</a:t>
            </a:r>
            <a:r>
              <a:rPr lang="zh-TW" altLang="en-US" dirty="0" smtClean="0"/>
              <a:t>學年</a:t>
            </a:r>
            <a:r>
              <a:rPr lang="zh-TW" altLang="en-US" dirty="0"/>
              <a:t>度第</a:t>
            </a:r>
            <a:r>
              <a:rPr lang="en-US" altLang="zh-TW" dirty="0"/>
              <a:t>1</a:t>
            </a:r>
            <a:r>
              <a:rPr lang="zh-TW" altLang="en-US" dirty="0"/>
              <a:t>次</a:t>
            </a:r>
            <a:r>
              <a:rPr lang="en-US" altLang="zh-TW" dirty="0"/>
              <a:t>(107.03.01)</a:t>
            </a:r>
            <a:r>
              <a:rPr lang="zh-TW" altLang="en-US" dirty="0"/>
              <a:t>校務會議資料</a:t>
            </a:r>
          </a:p>
          <a:p>
            <a:r>
              <a:rPr lang="en-US" altLang="zh-TW" dirty="0"/>
              <a:t>107</a:t>
            </a:r>
            <a:r>
              <a:rPr lang="zh-TW" altLang="en-US" dirty="0"/>
              <a:t>學年度第</a:t>
            </a:r>
            <a:r>
              <a:rPr lang="en-US" altLang="zh-TW" dirty="0"/>
              <a:t>1</a:t>
            </a:r>
            <a:r>
              <a:rPr lang="zh-TW" altLang="en-US" dirty="0"/>
              <a:t>次</a:t>
            </a:r>
            <a:r>
              <a:rPr lang="en-US" altLang="zh-TW" dirty="0"/>
              <a:t>(</a:t>
            </a:r>
            <a:r>
              <a:rPr lang="en-US" altLang="zh-TW" dirty="0" smtClean="0"/>
              <a:t>107.10.31</a:t>
            </a:r>
            <a:r>
              <a:rPr lang="en-US" altLang="zh-TW" dirty="0"/>
              <a:t>)</a:t>
            </a:r>
            <a:r>
              <a:rPr lang="zh-TW" altLang="en-US" dirty="0"/>
              <a:t>校務會議資料</a:t>
            </a:r>
          </a:p>
          <a:p>
            <a:r>
              <a:rPr lang="zh-TW" altLang="en-US" dirty="0" smtClean="0"/>
              <a:t>並進行完整分析</a:t>
            </a:r>
            <a:endParaRPr lang="en-US" altLang="zh-TW" dirty="0" smtClean="0"/>
          </a:p>
          <a:p>
            <a:r>
              <a:rPr lang="zh-TW" altLang="en-US" dirty="0"/>
              <a:t>結果</a:t>
            </a:r>
            <a:r>
              <a:rPr lang="zh-TW" altLang="en-US" dirty="0" smtClean="0"/>
              <a:t>發現：</a:t>
            </a:r>
            <a:r>
              <a:rPr lang="zh-TW" altLang="en-US" b="1" dirty="0" smtClean="0">
                <a:solidFill>
                  <a:srgbClr val="FF0000"/>
                </a:solidFill>
              </a:rPr>
              <a:t>本大學組織規程第</a:t>
            </a:r>
            <a:r>
              <a:rPr lang="en-US" altLang="zh-TW" b="1" dirty="0" smtClean="0">
                <a:solidFill>
                  <a:srgbClr val="FF0000"/>
                </a:solidFill>
              </a:rPr>
              <a:t>36</a:t>
            </a:r>
            <a:r>
              <a:rPr lang="zh-TW" altLang="en-US" b="1" dirty="0" smtClean="0">
                <a:solidFill>
                  <a:srgbClr val="FF0000"/>
                </a:solidFill>
              </a:rPr>
              <a:t>條，被人動了手腳</a:t>
            </a:r>
            <a:endParaRPr lang="en-US" altLang="zh-TW" b="1" dirty="0" smtClean="0">
              <a:solidFill>
                <a:srgbClr val="FF0000"/>
              </a:solidFill>
            </a:endParaRPr>
          </a:p>
          <a:p>
            <a:r>
              <a:rPr lang="zh-TW" altLang="en-US" dirty="0" smtClean="0"/>
              <a:t>目前第</a:t>
            </a:r>
            <a:r>
              <a:rPr lang="en-US" altLang="zh-TW" dirty="0" smtClean="0"/>
              <a:t>5</a:t>
            </a:r>
            <a:r>
              <a:rPr lang="zh-TW" altLang="en-US" dirty="0" smtClean="0"/>
              <a:t>輯的完整資料</a:t>
            </a:r>
            <a:r>
              <a:rPr lang="zh-TW" altLang="en-US" b="1" dirty="0" smtClean="0">
                <a:solidFill>
                  <a:srgbClr val="FF0000"/>
                </a:solidFill>
              </a:rPr>
              <a:t>無法公開</a:t>
            </a:r>
            <a:endParaRPr lang="en-US" altLang="zh-TW" b="1" dirty="0" smtClean="0"/>
          </a:p>
          <a:p>
            <a:r>
              <a:rPr lang="zh-TW" altLang="en-US" dirty="0" smtClean="0"/>
              <a:t>僅列出此二次</a:t>
            </a:r>
            <a:r>
              <a:rPr lang="zh-TW" altLang="en-US" dirty="0"/>
              <a:t>校務會議</a:t>
            </a:r>
            <a:r>
              <a:rPr lang="zh-TW" altLang="en-US" dirty="0" smtClean="0"/>
              <a:t>資料部份議事資料修文對照表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F6DF5-5D1E-45E4-9A34-B610D47F3926}" type="slidenum">
              <a:rPr lang="zh-TW" altLang="en-US" smtClean="0"/>
              <a:pPr/>
              <a:t>3</a:t>
            </a:fld>
            <a:r>
              <a:rPr lang="en-US" altLang="zh-TW" smtClean="0"/>
              <a:t>/6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738506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/>
              <a:t>106</a:t>
            </a:r>
            <a:r>
              <a:rPr lang="zh-TW" altLang="en-US" dirty="0"/>
              <a:t>學年度第</a:t>
            </a:r>
            <a:r>
              <a:rPr lang="en-US" altLang="zh-TW" dirty="0"/>
              <a:t>1</a:t>
            </a:r>
            <a:r>
              <a:rPr lang="zh-TW" altLang="en-US" dirty="0"/>
              <a:t>次</a:t>
            </a:r>
            <a:r>
              <a:rPr lang="en-US" altLang="zh-TW" dirty="0"/>
              <a:t>(107.03.01)</a:t>
            </a:r>
            <a:r>
              <a:rPr lang="zh-TW" altLang="en-US" dirty="0"/>
              <a:t>校務</a:t>
            </a:r>
            <a:r>
              <a:rPr lang="zh-TW" altLang="en-US" dirty="0" smtClean="0"/>
              <a:t>會議</a:t>
            </a:r>
            <a:r>
              <a:rPr lang="en-US" altLang="zh-TW" dirty="0" smtClean="0"/>
              <a:t>~</a:t>
            </a:r>
            <a:r>
              <a:rPr lang="zh-TW" altLang="en-US" dirty="0" smtClean="0"/>
              <a:t> 提案一修文對照表</a:t>
            </a:r>
            <a:endParaRPr lang="zh-TW" alt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017" y="1600200"/>
            <a:ext cx="6935966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3203848" y="3861048"/>
            <a:ext cx="720080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6156176" y="3861048"/>
            <a:ext cx="43204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1619672" y="4147552"/>
            <a:ext cx="864096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4355976" y="4146253"/>
            <a:ext cx="1080120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F6DF5-5D1E-45E4-9A34-B610D47F3926}" type="slidenum">
              <a:rPr lang="zh-TW" altLang="en-US" smtClean="0"/>
              <a:pPr/>
              <a:t>4</a:t>
            </a:fld>
            <a:r>
              <a:rPr lang="en-US" altLang="zh-TW" smtClean="0"/>
              <a:t>/6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642375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/>
              <a:t>107</a:t>
            </a:r>
            <a:r>
              <a:rPr lang="zh-TW" altLang="en-US" dirty="0" smtClean="0"/>
              <a:t>學年</a:t>
            </a:r>
            <a:r>
              <a:rPr lang="zh-TW" altLang="en-US" dirty="0"/>
              <a:t>度第</a:t>
            </a:r>
            <a:r>
              <a:rPr lang="en-US" altLang="zh-TW" dirty="0"/>
              <a:t>1</a:t>
            </a:r>
            <a:r>
              <a:rPr lang="zh-TW" altLang="en-US" dirty="0"/>
              <a:t>次</a:t>
            </a:r>
            <a:r>
              <a:rPr lang="en-US" altLang="zh-TW" dirty="0"/>
              <a:t>(</a:t>
            </a:r>
            <a:r>
              <a:rPr lang="en-US" altLang="zh-TW" dirty="0" smtClean="0"/>
              <a:t>107.10.31</a:t>
            </a:r>
            <a:r>
              <a:rPr lang="en-US" altLang="zh-TW" dirty="0"/>
              <a:t>)</a:t>
            </a:r>
            <a:r>
              <a:rPr lang="zh-TW" altLang="en-US" dirty="0"/>
              <a:t>校務</a:t>
            </a:r>
            <a:r>
              <a:rPr lang="zh-TW" altLang="en-US" dirty="0" smtClean="0"/>
              <a:t>會議</a:t>
            </a:r>
            <a:r>
              <a:rPr lang="en-US" altLang="zh-TW" dirty="0" smtClean="0"/>
              <a:t>~</a:t>
            </a:r>
            <a:r>
              <a:rPr lang="zh-TW" altLang="en-US" dirty="0" smtClean="0"/>
              <a:t> 提案一修文對照表</a:t>
            </a:r>
            <a:endParaRPr lang="zh-TW" alt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00200"/>
            <a:ext cx="6746620" cy="4925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1619672" y="4012224"/>
            <a:ext cx="1728192" cy="78492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3851920" y="4021850"/>
            <a:ext cx="1728192" cy="78492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F6DF5-5D1E-45E4-9A34-B610D47F3926}" type="slidenum">
              <a:rPr lang="zh-TW" altLang="en-US" smtClean="0"/>
              <a:pPr/>
              <a:t>5</a:t>
            </a:fld>
            <a:r>
              <a:rPr lang="en-US" altLang="zh-TW" smtClean="0"/>
              <a:t>/6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105154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 smtClean="0"/>
              <a:t>敬請</a:t>
            </a:r>
            <a:r>
              <a:rPr lang="zh-TW" altLang="en-US" dirty="0"/>
              <a:t>期待</a:t>
            </a:r>
            <a:r>
              <a:rPr lang="zh-TW" altLang="en-US" dirty="0" smtClean="0"/>
              <a:t>於日後公佈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第</a:t>
            </a:r>
            <a:r>
              <a:rPr lang="en-US" altLang="zh-TW" dirty="0"/>
              <a:t>5</a:t>
            </a:r>
            <a:r>
              <a:rPr lang="zh-TW" altLang="en-US" dirty="0"/>
              <a:t>輯的完整</a:t>
            </a:r>
            <a:r>
              <a:rPr lang="zh-TW" altLang="en-US" dirty="0" smtClean="0"/>
              <a:t>資料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F6DF5-5D1E-45E4-9A34-B610D47F3926}" type="slidenum">
              <a:rPr lang="zh-TW" altLang="en-US" smtClean="0"/>
              <a:pPr/>
              <a:t>6</a:t>
            </a:fld>
            <a:r>
              <a:rPr lang="en-US" altLang="zh-TW" smtClean="0"/>
              <a:t>/6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5316869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5|3|1.9|2|2.5|1.9"/>
</p:tagLst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1578</TotalTime>
  <Words>203</Words>
  <Application>Microsoft Office PowerPoint</Application>
  <PresentationFormat>如螢幕大小 (4:3)</PresentationFormat>
  <Paragraphs>31</Paragraphs>
  <Slides>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Office 佈景主題</vt:lpstr>
      <vt:lpstr>教師會理事長向大家問好  第五輯   Part-5</vt:lpstr>
      <vt:lpstr>健全國立高雄科技大學發展</vt:lpstr>
      <vt:lpstr>為準備第5輯資料，重新瀏覽</vt:lpstr>
      <vt:lpstr>106學年度第1次(107.03.01)校務會議~ 提案一修文對照表</vt:lpstr>
      <vt:lpstr>107學年度第1次(107.10.31)校務會議~ 提案一修文對照表</vt:lpstr>
      <vt:lpstr>敬請期待於日後公佈 第5輯的完整資料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國立高雄科技大學 108 學年度第 4 次校務會議</dc:title>
  <dc:creator>user</dc:creator>
  <cp:lastModifiedBy>user</cp:lastModifiedBy>
  <cp:revision>156</cp:revision>
  <cp:lastPrinted>2020-08-13T05:13:09Z</cp:lastPrinted>
  <dcterms:created xsi:type="dcterms:W3CDTF">2020-06-22T02:04:36Z</dcterms:created>
  <dcterms:modified xsi:type="dcterms:W3CDTF">2020-10-04T13:31:35Z</dcterms:modified>
</cp:coreProperties>
</file>